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</p:sldIdLst>
  <p:sldSz cx="18288000" cy="10287000"/>
  <p:notesSz cx="6858000" cy="9144000"/>
  <p:embeddedFontLst>
    <p:embeddedFont>
      <p:font typeface="Anonymous Pro" charset="1" panose="02060609030202000504"/>
      <p:regular r:id="rId6"/>
    </p:embeddedFont>
    <p:embeddedFont>
      <p:font typeface="Anonymous Pro Bold" charset="1" panose="02060809030202000504"/>
      <p:regular r:id="rId7"/>
    </p:embeddedFont>
    <p:embeddedFont>
      <p:font typeface="Anonymous Pro Italics" charset="1" panose="02060609030202000504"/>
      <p:regular r:id="rId8"/>
    </p:embeddedFont>
    <p:embeddedFont>
      <p:font typeface="Anonymous Pro Bold Italics" charset="1" panose="020608090302020005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svg>
</file>

<file path=ppt/media/image4.png>
</file>

<file path=ppt/media/image5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14148" b="59425"/>
          <a:stretch>
            <a:fillRect/>
          </a:stretch>
        </p:blipFill>
        <p:spPr>
          <a:xfrm flipH="false" flipV="false" rot="0">
            <a:off x="11365017" y="6851502"/>
            <a:ext cx="7397719" cy="4370349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880951" y="1918305"/>
            <a:ext cx="7528221" cy="6643351"/>
            <a:chOff x="0" y="0"/>
            <a:chExt cx="10037628" cy="885780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80996"/>
              <a:ext cx="9095873" cy="1508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614"/>
                </a:lnSpc>
              </a:pPr>
              <a:r>
                <a:rPr lang="en-US" sz="3295" spc="296">
                  <a:solidFill>
                    <a:srgbClr val="050707"/>
                  </a:solidFill>
                  <a:latin typeface="Anonymous Pro"/>
                </a:rPr>
                <a:t>ЗАЩИТА ПРОЕКТА WEBSERVER+API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51485"/>
              <a:ext cx="10037628" cy="67056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778"/>
                </a:lnSpc>
              </a:pPr>
              <a:r>
                <a:rPr lang="en-US" sz="8187" spc="81">
                  <a:solidFill>
                    <a:srgbClr val="050707"/>
                  </a:solidFill>
                  <a:latin typeface="Anonymous Pro Bold"/>
                </a:rPr>
                <a:t>САЙТ ДЛЯ ПОИСКА ТУРИСТИЧЕСКИХ МЕСТ</a:t>
              </a:r>
            </a:p>
            <a:p>
              <a:pPr>
                <a:lnSpc>
                  <a:spcPts val="7778"/>
                </a:lnSpc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381127" y="9467611"/>
            <a:ext cx="2276079" cy="819389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888298" y="222914"/>
            <a:ext cx="4692089" cy="5671755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2203674" y="7951383"/>
            <a:ext cx="5114993" cy="90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4"/>
              </a:lnSpc>
            </a:pPr>
            <a:r>
              <a:rPr lang="en-US" sz="2575" spc="180">
                <a:solidFill>
                  <a:srgbClr val="050707"/>
                </a:solidFill>
                <a:latin typeface="Anonymous Pro"/>
              </a:rPr>
              <a:t>Мухин Дмитрий</a:t>
            </a:r>
          </a:p>
          <a:p>
            <a:pPr>
              <a:lnSpc>
                <a:spcPts val="3604"/>
              </a:lnSpc>
            </a:pPr>
            <a:r>
              <a:rPr lang="en-US" sz="2574" spc="180">
                <a:solidFill>
                  <a:srgbClr val="050707"/>
                </a:solidFill>
                <a:latin typeface="Anonymous Pro"/>
              </a:rPr>
              <a:t>Самилык Анастасия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5999" t="0" r="25999" b="0"/>
          <a:stretch>
            <a:fillRect/>
          </a:stretch>
        </p:blipFill>
        <p:spPr>
          <a:xfrm flipH="false" flipV="false" rot="0">
            <a:off x="1525357" y="-342764"/>
            <a:ext cx="8616919" cy="1077114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634703" y="8829436"/>
            <a:ext cx="6204658" cy="995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94"/>
              </a:lnSpc>
            </a:pPr>
            <a:r>
              <a:rPr lang="en-US" sz="6495" spc="129">
                <a:solidFill>
                  <a:srgbClr val="050707"/>
                </a:solidFill>
                <a:latin typeface="Anonymous Pro Bold"/>
              </a:rPr>
              <a:t>ИДЕЯ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216692" y="1263589"/>
            <a:ext cx="5042608" cy="2881802"/>
            <a:chOff x="0" y="0"/>
            <a:chExt cx="6723477" cy="384240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6723477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840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242501"/>
              <a:ext cx="6723477" cy="26134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919"/>
                </a:lnSpc>
              </a:pPr>
              <a:r>
                <a:rPr lang="en-US" sz="2800" spc="112">
                  <a:solidFill>
                    <a:srgbClr val="050707"/>
                  </a:solidFill>
                  <a:latin typeface="Anonymous Pro"/>
                </a:rPr>
                <a:t>Проект создан для помощи туристам в поиске мест вблизи точки с задаваемой геолокацией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1385918" y="9526940"/>
            <a:ext cx="1688532" cy="46971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37996" y="9825006"/>
            <a:ext cx="2276079" cy="8193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5999" t="0" r="26000" b="0"/>
          <a:stretch>
            <a:fillRect/>
          </a:stretch>
        </p:blipFill>
        <p:spPr>
          <a:xfrm flipH="false" flipV="false" rot="0">
            <a:off x="3058957" y="0"/>
            <a:ext cx="6085043" cy="760630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453096" y="7839289"/>
            <a:ext cx="6724891" cy="2146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48"/>
              </a:lnSpc>
            </a:pPr>
            <a:r>
              <a:rPr lang="en-US" sz="7040" spc="140">
                <a:solidFill>
                  <a:srgbClr val="050707"/>
                </a:solidFill>
                <a:latin typeface="Anonymous Pro Bold"/>
              </a:rPr>
              <a:t>ТЕХНОЛОГИИ И ОСОБЕННОСТИ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099481" y="1263589"/>
            <a:ext cx="6159819" cy="2310206"/>
            <a:chOff x="0" y="0"/>
            <a:chExt cx="8213092" cy="308027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8213092" cy="8007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690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523029"/>
              <a:ext cx="8213092" cy="15737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788"/>
                </a:lnSpc>
              </a:pPr>
              <a:r>
                <a:rPr lang="en-US" sz="3420" spc="136">
                  <a:solidFill>
                    <a:srgbClr val="050707"/>
                  </a:solidFill>
                  <a:latin typeface="Anonymous Pro"/>
                </a:rPr>
                <a:t>Flask,</a:t>
              </a:r>
              <a:r>
                <a:rPr lang="en-US" sz="3420" spc="136">
                  <a:solidFill>
                    <a:srgbClr val="050707"/>
                  </a:solidFill>
                  <a:latin typeface="Anonymous Pro"/>
                </a:rPr>
                <a:t> api, flask-wtf, sqlalchemy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1385918" y="9526940"/>
            <a:ext cx="1688532" cy="46971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37996" y="9825006"/>
            <a:ext cx="2276079" cy="81938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5999" t="0" r="25999" b="0"/>
          <a:stretch>
            <a:fillRect/>
          </a:stretch>
        </p:blipFill>
        <p:spPr>
          <a:xfrm flipH="false" flipV="false" rot="0">
            <a:off x="2861815" y="-242074"/>
            <a:ext cx="6282185" cy="785273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436315" y="7601131"/>
            <a:ext cx="7210389" cy="230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58"/>
              </a:lnSpc>
            </a:pPr>
            <a:r>
              <a:rPr lang="en-US" sz="7548" spc="150">
                <a:solidFill>
                  <a:srgbClr val="050707"/>
                </a:solidFill>
                <a:latin typeface="Anonymous Pro Bold"/>
              </a:rPr>
              <a:t>ИДЕИ ДЛЯ ДОРАБОТКИ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216692" y="1263589"/>
            <a:ext cx="5042608" cy="5853602"/>
            <a:chOff x="0" y="0"/>
            <a:chExt cx="6723477" cy="780480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6723477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840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242501"/>
              <a:ext cx="6723477" cy="65758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919"/>
                </a:lnSpc>
              </a:pPr>
              <a:r>
                <a:rPr lang="en-US" sz="2800" spc="112">
                  <a:solidFill>
                    <a:srgbClr val="050707"/>
                  </a:solidFill>
                  <a:latin typeface="Anonymous Pro"/>
                </a:rPr>
                <a:t>Добавление взаимодействия между пользователями, возможность искать не только достопримечательности, но и банки, кафе и т.д., возможность отслеживать местоположение пользователя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1385918" y="9526940"/>
            <a:ext cx="1688532" cy="46971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737996" y="9825006"/>
            <a:ext cx="2276079" cy="81938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DAEc3UJcEzo</dc:identifier>
  <dcterms:modified xsi:type="dcterms:W3CDTF">2011-08-01T06:04:30Z</dcterms:modified>
  <cp:revision>1</cp:revision>
  <dc:title>Защита проекта WebServer+API</dc:title>
</cp:coreProperties>
</file>

<file path=docProps/thumbnail.jpeg>
</file>